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285840" y="274320"/>
            <a:ext cx="10595160" cy="663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66040" y="16200"/>
            <a:ext cx="1171584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91440" y="135720"/>
            <a:ext cx="12023280" cy="653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91440" y="153000"/>
            <a:ext cx="12036960" cy="661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59280" y="16200"/>
            <a:ext cx="1152972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1680" y="16200"/>
            <a:ext cx="1218492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8440" y="32040"/>
            <a:ext cx="12191400" cy="682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538200" y="28440"/>
            <a:ext cx="11165760" cy="673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8440" y="176760"/>
            <a:ext cx="12191400" cy="653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8440" y="41760"/>
            <a:ext cx="12191400" cy="680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274320" y="107640"/>
            <a:ext cx="11617560" cy="665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28440" y="380160"/>
            <a:ext cx="12191400" cy="612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229680" y="16200"/>
            <a:ext cx="117889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28440" y="221400"/>
            <a:ext cx="12191760" cy="644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332640" y="16200"/>
            <a:ext cx="1158300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28440" y="169920"/>
            <a:ext cx="12191760" cy="655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8440" y="160560"/>
            <a:ext cx="12191760" cy="65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28440" y="104400"/>
            <a:ext cx="12191760" cy="668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28440" y="143280"/>
            <a:ext cx="12191760" cy="660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177840" y="16200"/>
            <a:ext cx="1189260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282960" y="16200"/>
            <a:ext cx="116827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72000" y="16200"/>
            <a:ext cx="1210428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299160" y="16200"/>
            <a:ext cx="116499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8440" y="52200"/>
            <a:ext cx="12191760" cy="678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28440" y="107280"/>
            <a:ext cx="12191760" cy="667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45960" y="16200"/>
            <a:ext cx="11529720" cy="684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390240" y="16200"/>
            <a:ext cx="114681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91440" y="78480"/>
            <a:ext cx="12037320" cy="664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28440" y="97560"/>
            <a:ext cx="12191760" cy="669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98360" y="16200"/>
            <a:ext cx="118519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671840" y="16200"/>
            <a:ext cx="89049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28440" y="1034280"/>
            <a:ext cx="12191760" cy="482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920160" y="16200"/>
            <a:ext cx="104079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8440" y="21240"/>
            <a:ext cx="12191400" cy="684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28440" y="24120"/>
            <a:ext cx="12191760" cy="684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28800" y="16200"/>
            <a:ext cx="1219068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77480" y="16200"/>
            <a:ext cx="118929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771480" y="16200"/>
            <a:ext cx="107049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8440" y="172080"/>
            <a:ext cx="12191400" cy="654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82880" y="99360"/>
            <a:ext cx="11762640" cy="657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2356</TotalTime>
  <Application>LibreOffice/6.4.6.2$Linux_X86_64 LibreOffice_project/40$Build-2</Application>
  <Words>1446</Words>
  <Paragraphs>164</Paragraphs>
  <Company>VolvoIT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2019-06-29T12:54:43Z</dcterms:created>
  <dc:creator>Shanker Rama (Consultant)</dc:creator>
  <dc:description/>
  <dc:language>en-US</dc:language>
  <cp:lastModifiedBy/>
  <dcterms:modified xsi:type="dcterms:W3CDTF">2022-03-23T07:56:35Z</dcterms:modified>
  <cp:revision>47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VolvoIT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50</vt:i4>
  </property>
</Properties>
</file>